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/>
  <p:notesSz cx="51435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6A47D77-CDF0-40D9-A199-2FA94C71358E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6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AE3624B-2343-4800-96E4-2FF72813920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D841BD7-5B8A-4146-8667-86824A17944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9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EAAAD9D-29FD-4B59-9414-42B538ACB9D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AF2FB4F-12BE-4BF9-A6BC-8D5EA039AAD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88223E5-18CC-4078-8F63-2FB60D25FF7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271DA37-5B0B-48D7-8115-23E369196E0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9846AF1-77BD-4164-B0F6-CFC5F9D69C9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9233E52-0B75-4C53-9D4B-C547E2C1E25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C2DB2F6-C52A-4B35-9073-DD4712F36D8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118C46B-2593-4843-B36A-40489F31B73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D57DDAF-531A-4EA9-8C6B-348B25AAFB5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2A94CB9-2027-4CD5-88FE-9A8875DBFEC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5C1C5A3-A3BA-4A0A-B665-8A96150B006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9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6FD47BA-2FDA-4E48-9E54-10663752EB1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57200" y="4572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Комнатные растения: виды и уход</a:t>
            </a:r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57200" y="4572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Полив комнатных растений</a:t>
            </a:r>
            <a:endParaRPr b="0" lang="ru-RU" sz="3200" spc="-1" strike="noStrike">
              <a:latin typeface="Times New Roman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457200" y="18288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Полив — один из самых важных аспектов ухода. Разные растения требуют разного количества воды. Важно не допускать как пересыхания, так и застоя воды в горшке, что может привести к гниению корней.</a:t>
            </a:r>
            <a:endParaRPr b="0" lang="ru-RU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457200" y="4572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Освещение для комнатных растений</a:t>
            </a:r>
            <a:endParaRPr b="0" lang="ru-RU" sz="2800" spc="-1" strike="noStrike">
              <a:latin typeface="Times New Roman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457200" y="18288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Освещение играет ключевую роль в росте растений. Некоторые растения предпочитают яркий свет, другие — полутень. Важно размещать растения в соответствии с их потребностями в свете, чтобы они могли развиваться.</a:t>
            </a:r>
            <a:endParaRPr b="0" lang="ru-RU" sz="2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57200" y="4572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             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Удобрение комнатных растений</a:t>
            </a:r>
            <a:endParaRPr b="0" lang="ru-RU" sz="2800" spc="-1" strike="noStrike">
              <a:latin typeface="Times New Roman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457200" y="18288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Удобрение помогает растениям получать необходимые питательные вещества. Существует множество видов удобрений: жидкие, гранулированные, органические. Важно следовать инструкциям на упаковке и не перекармливать растения.</a:t>
            </a:r>
            <a:endParaRPr b="0" lang="ru-RU" sz="2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457200" y="4572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7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en-US" sz="2700" spc="-1" strike="noStrike">
                <a:solidFill>
                  <a:srgbClr val="000000"/>
                </a:solidFill>
                <a:latin typeface="Times New Roman"/>
              </a:rPr>
              <a:t>Проблемы и болезни комнатных растений</a:t>
            </a:r>
            <a:endParaRPr b="0" lang="ru-RU" sz="27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457200" y="18288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Комнатные растения могут сталкиваться с различными проблемами, такими как вредители, болезни или неправильный уход. Важно регулярно осматривать растения и принимать меры при первых признаках болезни, чтобы сохранить их здоровье.</a:t>
            </a:r>
            <a:endParaRPr b="0" lang="ru-RU" sz="2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457200" y="4572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"/>
          <p:cNvSpPr/>
          <p:nvPr/>
        </p:nvSpPr>
        <p:spPr>
          <a:xfrm>
            <a:off x="615960" y="18288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Комнатные растения — это не только красивое дополнение к интерьеру, но и способ улучшить качество жизни. Правильный уход за ними поможет сохранить их здоровье и красоту на долгие годы. Начните свой путь в мир комнатных растений уже сегодня!</a:t>
            </a:r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57200" y="18288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</a:rPr>
              <a:t>Комнатные растения не только украшают наши дома, но и улучшают качество воздуха, создавая уютную атмосферу. </a:t>
            </a:r>
            <a:endParaRPr b="0" lang="ru-RU" sz="26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</a:rPr>
              <a:t>В этом уроке мы рассмотрим различные виды комнатных растений, их особенности и правила ухода за ними.</a:t>
            </a:r>
            <a:endParaRPr b="0" lang="ru-RU" sz="2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540000" y="457200"/>
            <a:ext cx="677484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Цветущие комнатные растения</a:t>
            </a:r>
            <a:endParaRPr b="0" lang="ru-RU" sz="2800" spc="-1" strike="noStrike">
              <a:latin typeface="Times New Roman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457200" y="18288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                   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      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Цветущие комнатные растения радуют глаз яркими цветами и ароматами. Они могут стать центром внимания в любом интерьере. Примеры: фиалки, бегонии, орхидеи.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      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Уход за ними включает регулярный полив, подкормку и обеспечение достаточного освещения.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1114920" y="263160"/>
            <a:ext cx="7000560" cy="466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457200" y="4572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Листовые комнатные растения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457200" y="18288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Листовые растения привлекают своей зеленью и формой листьев. Они часто используются для создания зелёных уголков в домах. Примеры: спатифиллум, сансевиерия, монстера. </a:t>
            </a:r>
            <a:endParaRPr b="0" lang="ru-RU" sz="22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Уход за ними включает поддержание влажности и регулярное опрыскивание.</a:t>
            </a:r>
            <a:endParaRPr b="0" lang="ru-RU" sz="2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756720" y="24840"/>
            <a:ext cx="771696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57200" y="4572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Кактусы и суккуленты</a:t>
            </a:r>
            <a:endParaRPr b="0" lang="ru-RU" sz="2800" spc="-1" strike="noStrike">
              <a:latin typeface="Times New Roman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540000" y="1828800"/>
            <a:ext cx="6774840" cy="69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Кактусы и суккуленты — это растения, которые требуют минимального ухода. Они идеально подходят для начинающих цветоводов. Примеры: эхеверия, алоэ, кактус. </a:t>
            </a:r>
            <a:endParaRPr b="0" lang="ru-RU" sz="22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Уход за ними включает редкий полив и обеспечение солнечного света.</a:t>
            </a:r>
            <a:endParaRPr b="0" lang="ru-RU" sz="2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757800" y="24840"/>
            <a:ext cx="771480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57200" y="4572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Уход за комнатными растениями</a:t>
            </a:r>
            <a:endParaRPr b="0" lang="ru-RU" sz="3200" spc="-1" strike="noStrike">
              <a:latin typeface="Times New Roman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457200" y="1828800"/>
            <a:ext cx="685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Правильный уход за комнатными растениями включает в себя несколько ключевых аспектов. Важно следить за уровнем влажности, освещением и температурой. Регулярная пересадка и удобрение также способствуют здоровью растений.</a:t>
            </a:r>
            <a:endParaRPr b="0" lang="ru-RU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LibreOffice/7.0.1.2$Windows_x86 LibreOffice_project/7cbcfc562f6eb6708b5ff7d7397325de9e764452</Applicat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2024-10-07T07:47:00Z</dcterms:created>
  <dc:creator>PptxGenJS</dc:creator>
  <dc:description/>
  <dc:language>ru-RU</dc:language>
  <cp:lastModifiedBy/>
  <dcterms:modified xsi:type="dcterms:W3CDTF">2024-10-07T16:07:29Z</dcterms:modified>
  <cp:revision>2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PptxGenJS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14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